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225720"/>
            <a:ext cx="906624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326240"/>
            <a:ext cx="906624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065600" y="7920"/>
            <a:ext cx="8002440" cy="56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03640" y="225720"/>
            <a:ext cx="9066240" cy="94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2"/>
          <p:cNvSpPr/>
          <p:nvPr/>
        </p:nvSpPr>
        <p:spPr>
          <a:xfrm>
            <a:off x="503640" y="1326240"/>
            <a:ext cx="906624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65600" y="7920"/>
            <a:ext cx="8002440" cy="56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8000" y="1332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2019-02-04T10:57:41Z</dcterms:modified>
  <cp:revision>13</cp:revision>
  <dc:subject/>
  <dc:title/>
</cp:coreProperties>
</file>